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The Seasons Light" charset="1" panose="00000000000000000000"/>
      <p:regular r:id="rId7"/>
    </p:embeddedFont>
    <p:embeddedFont>
      <p:font typeface="The Seasons Bold" charset="1" panose="00000000000000000000"/>
      <p:regular r:id="rId8"/>
    </p:embeddedFont>
    <p:embeddedFont>
      <p:font typeface="Brittany" charset="1" panose="000000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7357" y="-702403"/>
            <a:ext cx="15949847" cy="15929910"/>
          </a:xfrm>
          <a:custGeom>
            <a:avLst/>
            <a:gdLst/>
            <a:ahLst/>
            <a:cxnLst/>
            <a:rect r="r" b="b" t="t" l="l"/>
            <a:pathLst>
              <a:path h="15929910" w="15949847">
                <a:moveTo>
                  <a:pt x="0" y="0"/>
                </a:moveTo>
                <a:lnTo>
                  <a:pt x="15949848" y="0"/>
                </a:lnTo>
                <a:lnTo>
                  <a:pt x="15949848" y="15929910"/>
                </a:lnTo>
                <a:lnTo>
                  <a:pt x="0" y="159299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0779835">
            <a:off x="12632482" y="22259375"/>
            <a:ext cx="14834824" cy="14816280"/>
          </a:xfrm>
          <a:custGeom>
            <a:avLst/>
            <a:gdLst/>
            <a:ahLst/>
            <a:cxnLst/>
            <a:rect r="r" b="b" t="t" l="l"/>
            <a:pathLst>
              <a:path h="14816280" w="14834824">
                <a:moveTo>
                  <a:pt x="0" y="0"/>
                </a:moveTo>
                <a:lnTo>
                  <a:pt x="14834824" y="0"/>
                </a:lnTo>
                <a:lnTo>
                  <a:pt x="14834824" y="14816280"/>
                </a:lnTo>
                <a:lnTo>
                  <a:pt x="0" y="148162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2704553" y="28198421"/>
            <a:ext cx="8040551" cy="5708791"/>
          </a:xfrm>
          <a:custGeom>
            <a:avLst/>
            <a:gdLst/>
            <a:ahLst/>
            <a:cxnLst/>
            <a:rect r="r" b="b" t="t" l="l"/>
            <a:pathLst>
              <a:path h="5708791" w="8040551">
                <a:moveTo>
                  <a:pt x="8040551" y="0"/>
                </a:moveTo>
                <a:lnTo>
                  <a:pt x="0" y="0"/>
                </a:lnTo>
                <a:lnTo>
                  <a:pt x="0" y="5708791"/>
                </a:lnTo>
                <a:lnTo>
                  <a:pt x="8040551" y="5708791"/>
                </a:lnTo>
                <a:lnTo>
                  <a:pt x="804055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true" rot="0">
            <a:off x="17148495" y="2920792"/>
            <a:ext cx="7364060" cy="5228483"/>
          </a:xfrm>
          <a:custGeom>
            <a:avLst/>
            <a:gdLst/>
            <a:ahLst/>
            <a:cxnLst/>
            <a:rect r="r" b="b" t="t" l="l"/>
            <a:pathLst>
              <a:path h="5228483" w="7364060">
                <a:moveTo>
                  <a:pt x="0" y="5228483"/>
                </a:moveTo>
                <a:lnTo>
                  <a:pt x="7364060" y="5228483"/>
                </a:lnTo>
                <a:lnTo>
                  <a:pt x="7364060" y="0"/>
                </a:lnTo>
                <a:lnTo>
                  <a:pt x="0" y="0"/>
                </a:lnTo>
                <a:lnTo>
                  <a:pt x="0" y="5228483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6" id="6"/>
          <p:cNvSpPr/>
          <p:nvPr/>
        </p:nvSpPr>
        <p:spPr>
          <a:xfrm>
            <a:off x="7806786" y="25012859"/>
            <a:ext cx="3773976" cy="0"/>
          </a:xfrm>
          <a:prstGeom prst="line">
            <a:avLst/>
          </a:prstGeom>
          <a:ln cap="flat" w="6667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>
            <a:off x="15821723" y="25039889"/>
            <a:ext cx="3773976" cy="0"/>
          </a:xfrm>
          <a:prstGeom prst="line">
            <a:avLst/>
          </a:prstGeom>
          <a:ln cap="flat" w="6667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8" id="8"/>
          <p:cNvSpPr/>
          <p:nvPr/>
        </p:nvSpPr>
        <p:spPr>
          <a:xfrm>
            <a:off x="7771257" y="22642981"/>
            <a:ext cx="3773976" cy="0"/>
          </a:xfrm>
          <a:prstGeom prst="line">
            <a:avLst/>
          </a:prstGeom>
          <a:ln cap="flat" w="6667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9" id="9"/>
          <p:cNvSpPr/>
          <p:nvPr/>
        </p:nvSpPr>
        <p:spPr>
          <a:xfrm>
            <a:off x="15821723" y="22588920"/>
            <a:ext cx="3773976" cy="0"/>
          </a:xfrm>
          <a:prstGeom prst="line">
            <a:avLst/>
          </a:prstGeom>
          <a:ln cap="flat" w="66675">
            <a:solidFill>
              <a:srgbClr val="112431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0" id="10"/>
          <p:cNvSpPr txBox="true"/>
          <p:nvPr/>
        </p:nvSpPr>
        <p:spPr>
          <a:xfrm rot="0">
            <a:off x="6203406" y="9469389"/>
            <a:ext cx="15892430" cy="1225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00"/>
              </a:lnSpc>
            </a:pPr>
            <a:r>
              <a:rPr lang="en-US" sz="6214" spc="994">
                <a:solidFill>
                  <a:srgbClr val="000000"/>
                </a:solidFill>
                <a:latin typeface="The Seasons Light"/>
                <a:ea typeface="The Seasons Light"/>
                <a:cs typeface="The Seasons Light"/>
                <a:sym typeface="The Seasons Light"/>
              </a:rPr>
              <a:t>Please join us for 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767971" y="18047438"/>
            <a:ext cx="16456731" cy="23845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481"/>
              </a:lnSpc>
            </a:pPr>
            <a:r>
              <a:rPr lang="en-US" sz="12486" spc="2497">
                <a:solidFill>
                  <a:srgbClr val="000000"/>
                </a:solidFill>
                <a:latin typeface="The Seasons Light"/>
                <a:ea typeface="The Seasons Light"/>
                <a:cs typeface="The Seasons Light"/>
                <a:sym typeface="The Seasons Light"/>
              </a:rPr>
              <a:t>OLIVIA WILSON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684832" y="16792439"/>
            <a:ext cx="14623009" cy="10479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06"/>
              </a:lnSpc>
            </a:pPr>
            <a:r>
              <a:rPr lang="en-US" sz="5647" spc="2970">
                <a:solidFill>
                  <a:srgbClr val="000000"/>
                </a:solidFill>
                <a:latin typeface="The Seasons Light"/>
                <a:ea typeface="The Seasons Light"/>
                <a:cs typeface="The Seasons Light"/>
                <a:sym typeface="The Seasons Light"/>
              </a:rPr>
              <a:t>Honoring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746265" y="28087180"/>
            <a:ext cx="17939469" cy="1102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45"/>
              </a:lnSpc>
            </a:pPr>
            <a:r>
              <a:rPr lang="en-US" sz="5675" spc="227">
                <a:solidFill>
                  <a:srgbClr val="000000"/>
                </a:solidFill>
                <a:latin typeface="The Seasons Light"/>
                <a:ea typeface="The Seasons Light"/>
                <a:cs typeface="The Seasons Light"/>
                <a:sym typeface="The Seasons Light"/>
              </a:rPr>
              <a:t>123 Anywhere St., Any City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046356" y="23055885"/>
            <a:ext cx="3498878" cy="12773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38"/>
              </a:lnSpc>
            </a:pPr>
            <a:r>
              <a:rPr lang="en-US" sz="7027" spc="281">
                <a:solidFill>
                  <a:srgbClr val="000000"/>
                </a:solidFill>
                <a:latin typeface="The Seasons Light"/>
                <a:ea typeface="The Seasons Light"/>
                <a:cs typeface="The Seasons Light"/>
                <a:sym typeface="The Seasons Light"/>
              </a:rPr>
              <a:t>Friday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5750666" y="23052041"/>
            <a:ext cx="3845034" cy="12773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38"/>
              </a:lnSpc>
            </a:pPr>
            <a:r>
              <a:rPr lang="en-US" sz="7027" spc="281">
                <a:solidFill>
                  <a:srgbClr val="000000"/>
                </a:solidFill>
                <a:latin typeface="The Seasons Light"/>
                <a:ea typeface="The Seasons Light"/>
                <a:cs typeface="The Seasons Light"/>
                <a:sym typeface="The Seasons Light"/>
              </a:rPr>
              <a:t>04 PM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306892" y="20976199"/>
            <a:ext cx="6812088" cy="12773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38"/>
              </a:lnSpc>
            </a:pPr>
            <a:r>
              <a:rPr lang="en-US" sz="7027" spc="281">
                <a:solidFill>
                  <a:srgbClr val="000000"/>
                </a:solidFill>
                <a:latin typeface="The Seasons Light"/>
                <a:ea typeface="The Seasons Light"/>
                <a:cs typeface="The Seasons Light"/>
                <a:sym typeface="The Seasons Light"/>
              </a:rPr>
              <a:t>August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336407" y="25833811"/>
            <a:ext cx="6812088" cy="1572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24"/>
              </a:lnSpc>
            </a:pPr>
            <a:r>
              <a:rPr lang="en-US" sz="7945" spc="317">
                <a:solidFill>
                  <a:srgbClr val="000000"/>
                </a:solidFill>
                <a:latin typeface="The Seasons Light"/>
                <a:ea typeface="The Seasons Light"/>
                <a:cs typeface="The Seasons Light"/>
                <a:sym typeface="The Seasons Light"/>
              </a:rPr>
              <a:t>2024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745104" y="22430334"/>
            <a:ext cx="5935665" cy="23189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525"/>
              </a:lnSpc>
            </a:pPr>
            <a:r>
              <a:rPr lang="en-US" b="true" sz="12518" spc="500">
                <a:solidFill>
                  <a:srgbClr val="000000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23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4527460" y="11858654"/>
            <a:ext cx="18937752" cy="3682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276"/>
              </a:lnSpc>
            </a:pPr>
            <a:r>
              <a:rPr lang="en-US" sz="21625">
                <a:solidFill>
                  <a:srgbClr val="EC998B"/>
                </a:solidFill>
                <a:latin typeface="Brittany"/>
                <a:ea typeface="Brittany"/>
                <a:cs typeface="Brittany"/>
                <a:sym typeface="Brittany"/>
              </a:rPr>
              <a:t>Bridal Shower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DAGysxKCu1M</dc:identifier>
  <dcterms:modified xsi:type="dcterms:W3CDTF">2011-08-01T06:04:30Z</dcterms:modified>
  <cp:revision>1</cp:revision>
  <dc:title>Pink Floral Bridal Shower Invitation (30 x 40 in)</dc:title>
</cp:coreProperties>
</file>